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835F-651E-4B37-AECC-8A0F9DFA3F47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147D-FB91-4F1F-8C96-FE7CC978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1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835F-651E-4B37-AECC-8A0F9DFA3F47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147D-FB91-4F1F-8C96-FE7CC978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2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835F-651E-4B37-AECC-8A0F9DFA3F47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147D-FB91-4F1F-8C96-FE7CC978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5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835F-651E-4B37-AECC-8A0F9DFA3F47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147D-FB91-4F1F-8C96-FE7CC978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0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835F-651E-4B37-AECC-8A0F9DFA3F47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147D-FB91-4F1F-8C96-FE7CC978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835F-651E-4B37-AECC-8A0F9DFA3F47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147D-FB91-4F1F-8C96-FE7CC978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835F-651E-4B37-AECC-8A0F9DFA3F47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147D-FB91-4F1F-8C96-FE7CC978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835F-651E-4B37-AECC-8A0F9DFA3F47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147D-FB91-4F1F-8C96-FE7CC978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835F-651E-4B37-AECC-8A0F9DFA3F47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147D-FB91-4F1F-8C96-FE7CC978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3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835F-651E-4B37-AECC-8A0F9DFA3F47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147D-FB91-4F1F-8C96-FE7CC978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5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835F-651E-4B37-AECC-8A0F9DFA3F47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147D-FB91-4F1F-8C96-FE7CC978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7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7835F-651E-4B37-AECC-8A0F9DFA3F47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9147D-FB91-4F1F-8C96-FE7CC978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5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Variable=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0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02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Control 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06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variable is keep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0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Guess in advanced=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45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7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Dependent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32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Observed factor in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01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Number how many=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8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22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Guess that can be tested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7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with one or more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03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24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Qualitative data=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62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08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Straight line graph=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20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66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Similar set of measurements=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2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05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hypothesis=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32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explanation of an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49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15. Experiments </a:t>
            </a:r>
            <a:r>
              <a:rPr lang="en-US" dirty="0" smtClean="0"/>
              <a:t>should be done ___ or more times.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5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Fact that can be manipulated?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165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626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0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Results with a curve=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0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9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How close to a value=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18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04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Constant slope=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26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129</Words>
  <Application>Microsoft Office PowerPoint</Application>
  <PresentationFormat>On-screen Show (4:3)</PresentationFormat>
  <Paragraphs>30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1. Variable=</vt:lpstr>
      <vt:lpstr>Factor with one or more values</vt:lpstr>
      <vt:lpstr>2. Fact that can be manipulated?</vt:lpstr>
      <vt:lpstr>Independent variable</vt:lpstr>
      <vt:lpstr>3. Results with a curve=</vt:lpstr>
      <vt:lpstr>Nonlinear relationship</vt:lpstr>
      <vt:lpstr>4. How close to a value=</vt:lpstr>
      <vt:lpstr>accuracy</vt:lpstr>
      <vt:lpstr>5. Constant slope=</vt:lpstr>
      <vt:lpstr>linear</vt:lpstr>
      <vt:lpstr>6. Control =</vt:lpstr>
      <vt:lpstr>Independent variable is keep the same</vt:lpstr>
      <vt:lpstr>7. Guess in advanced=</vt:lpstr>
      <vt:lpstr>prediction</vt:lpstr>
      <vt:lpstr>8. Dependent variable</vt:lpstr>
      <vt:lpstr>Observed factor in experiment</vt:lpstr>
      <vt:lpstr>9. Number how many=</vt:lpstr>
      <vt:lpstr>Quantitative data</vt:lpstr>
      <vt:lpstr>10. Guess that can be tested</vt:lpstr>
      <vt:lpstr>hypothesis</vt:lpstr>
      <vt:lpstr>11. Qualitative data=</vt:lpstr>
      <vt:lpstr>Descriptive information</vt:lpstr>
      <vt:lpstr>12. Straight line graph=</vt:lpstr>
      <vt:lpstr>Linear relationship</vt:lpstr>
      <vt:lpstr>13. Similar set of measurements=</vt:lpstr>
      <vt:lpstr>Precision </vt:lpstr>
      <vt:lpstr>14. hypothesis=</vt:lpstr>
      <vt:lpstr>Possible explanation of an event</vt:lpstr>
      <vt:lpstr>15. Experiments should be done ___ or more times.</vt:lpstr>
      <vt:lpstr>3</vt:lpstr>
      <vt:lpstr>PowerPoint Presentation</vt:lpstr>
    </vt:vector>
  </TitlesOfParts>
  <Company>Clovis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Variable=</dc:title>
  <dc:creator>Windows User</dc:creator>
  <cp:lastModifiedBy>clovis</cp:lastModifiedBy>
  <cp:revision>3</cp:revision>
  <dcterms:created xsi:type="dcterms:W3CDTF">2013-04-24T21:29:37Z</dcterms:created>
  <dcterms:modified xsi:type="dcterms:W3CDTF">2013-04-24T21:55:59Z</dcterms:modified>
</cp:coreProperties>
</file>