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36D4-1025-445D-A013-86BE07E4C57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E2B8-4A0B-49EC-9D8D-E61CA591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2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36D4-1025-445D-A013-86BE07E4C57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E2B8-4A0B-49EC-9D8D-E61CA591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0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36D4-1025-445D-A013-86BE07E4C57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E2B8-4A0B-49EC-9D8D-E61CA591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6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36D4-1025-445D-A013-86BE07E4C57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E2B8-4A0B-49EC-9D8D-E61CA591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5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36D4-1025-445D-A013-86BE07E4C57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E2B8-4A0B-49EC-9D8D-E61CA591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7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36D4-1025-445D-A013-86BE07E4C57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E2B8-4A0B-49EC-9D8D-E61CA591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00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36D4-1025-445D-A013-86BE07E4C57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E2B8-4A0B-49EC-9D8D-E61CA591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0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36D4-1025-445D-A013-86BE07E4C57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E2B8-4A0B-49EC-9D8D-E61CA591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36D4-1025-445D-A013-86BE07E4C57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E2B8-4A0B-49EC-9D8D-E61CA591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5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36D4-1025-445D-A013-86BE07E4C57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E2B8-4A0B-49EC-9D8D-E61CA591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7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36D4-1025-445D-A013-86BE07E4C57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E2B8-4A0B-49EC-9D8D-E61CA591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0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536D4-1025-445D-A013-86BE07E4C57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E2B8-4A0B-49EC-9D8D-E61CA5918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2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your whiteboard decide what units would best be used to measure each item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85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metric system is based on multiples of 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6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metric prefix indicates the value of?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0.1 of the base unit</a:t>
            </a:r>
          </a:p>
          <a:p>
            <a:r>
              <a:rPr lang="en-US" dirty="0" smtClean="0"/>
              <a:t>10 x base unit</a:t>
            </a:r>
          </a:p>
          <a:p>
            <a:r>
              <a:rPr lang="en-US" dirty="0" smtClean="0"/>
              <a:t>1000 x base unit</a:t>
            </a:r>
          </a:p>
          <a:p>
            <a:r>
              <a:rPr lang="en-US" dirty="0" smtClean="0"/>
              <a:t>.01 of the base unit</a:t>
            </a:r>
          </a:p>
          <a:p>
            <a:r>
              <a:rPr lang="en-US" dirty="0" smtClean="0"/>
              <a:t>100 x base unit</a:t>
            </a:r>
          </a:p>
          <a:p>
            <a:r>
              <a:rPr lang="en-US" dirty="0" smtClean="0"/>
              <a:t>.001 of base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9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n-NO" altLang="en-US" dirty="0"/>
              <a:t>1000 mg = _______ g </a:t>
            </a:r>
          </a:p>
          <a:p>
            <a:pPr>
              <a:lnSpc>
                <a:spcPct val="90000"/>
              </a:lnSpc>
            </a:pPr>
            <a:r>
              <a:rPr lang="nn-NO" altLang="en-US" dirty="0"/>
              <a:t>1 L = _______ mL</a:t>
            </a:r>
          </a:p>
          <a:p>
            <a:pPr>
              <a:lnSpc>
                <a:spcPct val="90000"/>
              </a:lnSpc>
            </a:pPr>
            <a:r>
              <a:rPr lang="nn-NO" altLang="en-US" dirty="0"/>
              <a:t>160 cm = _______ mm </a:t>
            </a:r>
          </a:p>
          <a:p>
            <a:pPr>
              <a:lnSpc>
                <a:spcPct val="90000"/>
              </a:lnSpc>
            </a:pPr>
            <a:r>
              <a:rPr lang="nn-NO" altLang="en-US" dirty="0"/>
              <a:t>1.4 km = _______ m</a:t>
            </a:r>
          </a:p>
          <a:p>
            <a:pPr>
              <a:lnSpc>
                <a:spcPct val="90000"/>
              </a:lnSpc>
            </a:pPr>
            <a:r>
              <a:rPr lang="nn-NO" altLang="en-US" dirty="0"/>
              <a:t>10.9 cg = _______ kg </a:t>
            </a:r>
          </a:p>
          <a:p>
            <a:pPr>
              <a:lnSpc>
                <a:spcPct val="90000"/>
              </a:lnSpc>
            </a:pPr>
            <a:r>
              <a:rPr lang="nn-NO" altLang="en-US" dirty="0"/>
              <a:t>.250 m = _______ km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18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the unit you would measure each item with: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530126"/>
              </p:ext>
            </p:extLst>
          </p:nvPr>
        </p:nvGraphicFramePr>
        <p:xfrm>
          <a:off x="1419542" y="1447799"/>
          <a:ext cx="6886258" cy="427783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343037"/>
                <a:gridCol w="2543221"/>
              </a:tblGrid>
              <a:tr h="101002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Length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(cm, </a:t>
                      </a:r>
                      <a:r>
                        <a:rPr lang="en-US" sz="1800" dirty="0" err="1">
                          <a:effectLst/>
                        </a:rPr>
                        <a:t>dm</a:t>
                      </a:r>
                      <a:r>
                        <a:rPr lang="en-US" sz="1800" dirty="0">
                          <a:effectLst/>
                        </a:rPr>
                        <a:t>, m, km)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3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highway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0610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Pencil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11033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ladder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2051" name="Picture 3" descr="MPj040047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702" y="2438400"/>
            <a:ext cx="878898" cy="1001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Cj040800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82" t="1666" r="18556" b="3334"/>
          <a:stretch>
            <a:fillRect/>
          </a:stretch>
        </p:blipFill>
        <p:spPr bwMode="auto">
          <a:xfrm>
            <a:off x="3685309" y="3581400"/>
            <a:ext cx="962025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MPj0314355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752" y="4276725"/>
            <a:ext cx="7239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30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the unit you would measure each item with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19542" y="2000726"/>
          <a:ext cx="6304915" cy="372491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757434"/>
                <a:gridCol w="2547481"/>
              </a:tblGrid>
              <a:tr h="879475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Volume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(mL, L)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07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Perfume bottle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23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bathtub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607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Nail polish  bottle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3075" name="Picture 3" descr="MPj0399934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68" t="15549" r="13719"/>
          <a:stretch>
            <a:fillRect/>
          </a:stretch>
        </p:blipFill>
        <p:spPr bwMode="auto">
          <a:xfrm>
            <a:off x="3895725" y="2975264"/>
            <a:ext cx="371475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MCj021547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86200"/>
            <a:ext cx="847725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" descr="MCj0215050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572000"/>
            <a:ext cx="9334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00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the unit you would measure each item with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19542" y="1993424"/>
          <a:ext cx="6304915" cy="373951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991185"/>
                <a:gridCol w="2313730"/>
              </a:tblGrid>
              <a:tr h="879475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Mass</a:t>
                      </a:r>
                      <a:endParaRPr lang="en-US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(g, kg)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607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tea cup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9239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Horse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9607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12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Laptop computer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4099" name="Picture 3" descr="MCj040620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18" t="3297" r="21297" b="45055"/>
          <a:stretch>
            <a:fillRect/>
          </a:stretch>
        </p:blipFill>
        <p:spPr bwMode="auto">
          <a:xfrm>
            <a:off x="2514600" y="2743200"/>
            <a:ext cx="9715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MCj031893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542723"/>
            <a:ext cx="1304925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Picture 1" descr="MPj0302978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648200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33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the prefixes and their values from </a:t>
            </a:r>
            <a:r>
              <a:rPr lang="en-US" dirty="0" smtClean="0"/>
              <a:t>greatest to least</a:t>
            </a:r>
            <a:r>
              <a:rPr lang="en-US" dirty="0" smtClean="0"/>
              <a:t> </a:t>
            </a:r>
            <a:r>
              <a:rPr lang="en-US" dirty="0" smtClean="0"/>
              <a:t>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__	__	__	__	__	__	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31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base unit do we use to measure mass?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2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base unit do we use to measure volume?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0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base unit do we use to measure the length of something?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3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instrument do we use to measure temperature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3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209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Metrics</vt:lpstr>
      <vt:lpstr>Name the unit you would measure each item with:</vt:lpstr>
      <vt:lpstr>Name the unit you would measure each item with</vt:lpstr>
      <vt:lpstr>Name the unit you would measure each item with</vt:lpstr>
      <vt:lpstr>Name the prefixes and their values from greatest to least order</vt:lpstr>
      <vt:lpstr>What base unit do we use to measure mass?</vt:lpstr>
      <vt:lpstr>What base unit do we use to measure volume?</vt:lpstr>
      <vt:lpstr>What base unit do we use to measure the length of something?</vt:lpstr>
      <vt:lpstr>What instrument do we use to measure temperature with?</vt:lpstr>
      <vt:lpstr>The metric system is based on multiples of _______</vt:lpstr>
      <vt:lpstr>What metric prefix indicates the value of?</vt:lpstr>
      <vt:lpstr>Practice Problems</vt:lpstr>
    </vt:vector>
  </TitlesOfParts>
  <Company>Clovis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Metrics</dc:title>
  <dc:creator>clovis</dc:creator>
  <cp:lastModifiedBy>clovis</cp:lastModifiedBy>
  <cp:revision>6</cp:revision>
  <dcterms:created xsi:type="dcterms:W3CDTF">2014-09-02T03:46:42Z</dcterms:created>
  <dcterms:modified xsi:type="dcterms:W3CDTF">2014-09-03T15:37:44Z</dcterms:modified>
</cp:coreProperties>
</file>