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2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8/29/2016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izKHWPxxTYA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Metric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147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Daily</a:t>
            </a:r>
            <a:br>
              <a:rPr lang="en-US" dirty="0" smtClean="0"/>
            </a:br>
            <a:r>
              <a:rPr lang="en-US" dirty="0" smtClean="0"/>
              <a:t>8/29/16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983545"/>
            <a:ext cx="9905998" cy="3807655"/>
          </a:xfrm>
        </p:spPr>
        <p:txBody>
          <a:bodyPr>
            <a:normAutofit fontScale="85000" lnSpcReduction="20000"/>
          </a:bodyPr>
          <a:lstStyle/>
          <a:p>
            <a:r>
              <a:rPr lang="en-US" sz="3600" dirty="0" smtClean="0">
                <a:effectLst/>
              </a:rPr>
              <a:t>“</a:t>
            </a:r>
            <a:r>
              <a:rPr lang="en-US" sz="3600" dirty="0">
                <a:effectLst/>
              </a:rPr>
              <a:t>Why Don’t Americans use the Metric System? </a:t>
            </a:r>
          </a:p>
          <a:p>
            <a:r>
              <a:rPr lang="en-US" sz="3600" u="sng" dirty="0">
                <a:effectLst/>
                <a:hlinkClick r:id="rId2"/>
              </a:rPr>
              <a:t>https://www.youtube.com/watch?v=izKHWPxxTYA</a:t>
            </a:r>
            <a:endParaRPr lang="en-US" sz="3600" dirty="0">
              <a:effectLst/>
            </a:endParaRPr>
          </a:p>
          <a:p>
            <a:pPr marL="0" lvl="0" indent="0">
              <a:buNone/>
            </a:pPr>
            <a:r>
              <a:rPr lang="en-US" sz="3600" b="1" dirty="0" smtClean="0">
                <a:effectLst/>
              </a:rPr>
              <a:t>1. Why </a:t>
            </a:r>
            <a:r>
              <a:rPr lang="en-US" sz="3600" b="1" dirty="0">
                <a:effectLst/>
              </a:rPr>
              <a:t>don’t American’s use the metric system?</a:t>
            </a:r>
          </a:p>
          <a:p>
            <a:pPr marL="0" lvl="0" indent="0">
              <a:buNone/>
            </a:pPr>
            <a:r>
              <a:rPr lang="en-US" sz="3600" b="1" dirty="0" smtClean="0">
                <a:effectLst/>
              </a:rPr>
              <a:t>2. Do </a:t>
            </a:r>
            <a:r>
              <a:rPr lang="en-US" sz="3600" b="1" dirty="0">
                <a:effectLst/>
              </a:rPr>
              <a:t>you think the U.S should switch to the Metric System?</a:t>
            </a:r>
          </a:p>
          <a:p>
            <a:pPr marL="0" lvl="0" indent="0">
              <a:buNone/>
            </a:pPr>
            <a:r>
              <a:rPr lang="en-US" sz="3600" b="1" dirty="0" smtClean="0">
                <a:effectLst/>
              </a:rPr>
              <a:t>3. Why </a:t>
            </a:r>
            <a:r>
              <a:rPr lang="en-US" sz="3600" b="1" dirty="0">
                <a:effectLst/>
              </a:rPr>
              <a:t>do we need to know the Metric System?</a:t>
            </a:r>
          </a:p>
          <a:p>
            <a:pPr marL="0" lvl="0" indent="0">
              <a:buNone/>
            </a:pPr>
            <a:r>
              <a:rPr lang="en-US" sz="3600" b="1" dirty="0" smtClean="0">
                <a:effectLst/>
              </a:rPr>
              <a:t>4. Name </a:t>
            </a:r>
            <a:r>
              <a:rPr lang="en-US" sz="3600" b="1" dirty="0">
                <a:effectLst/>
              </a:rPr>
              <a:t>3 things we measure.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27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Americans Discover the metric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https://www.youtube.com/watch?v=JjCaRS-CABk</a:t>
            </a:r>
          </a:p>
        </p:txBody>
      </p:sp>
    </p:spTree>
    <p:extLst>
      <p:ext uri="{BB962C8B-B14F-4D97-AF65-F5344CB8AC3E}">
        <p14:creationId xmlns:p14="http://schemas.microsoft.com/office/powerpoint/2010/main" val="333346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3600" b="1" dirty="0">
                <a:effectLst/>
              </a:rPr>
              <a:t>Scientists need a common system of measurement so they can </a:t>
            </a:r>
            <a:r>
              <a:rPr lang="en-US" sz="3600" b="1" u="sng" dirty="0" smtClean="0">
                <a:effectLst/>
              </a:rPr>
              <a:t>communicate</a:t>
            </a:r>
            <a:endParaRPr lang="en-US" sz="3600" b="1" dirty="0">
              <a:effectLst/>
            </a:endParaRPr>
          </a:p>
          <a:p>
            <a:r>
              <a:rPr lang="en-US" sz="3600" b="1" dirty="0">
                <a:effectLst/>
              </a:rPr>
              <a:t>• 	The metric system is also called the </a:t>
            </a:r>
            <a:r>
              <a:rPr lang="en-US" sz="3600" b="1" u="sng" dirty="0" smtClean="0">
                <a:effectLst/>
              </a:rPr>
              <a:t>International system of units </a:t>
            </a:r>
            <a:r>
              <a:rPr lang="en-US" sz="3600" b="1" dirty="0" smtClean="0">
                <a:effectLst/>
              </a:rPr>
              <a:t>or </a:t>
            </a:r>
            <a:r>
              <a:rPr lang="en-US" sz="3600" b="1" dirty="0">
                <a:effectLst/>
              </a:rPr>
              <a:t>the </a:t>
            </a:r>
            <a:r>
              <a:rPr lang="en-US" sz="3600" b="1" dirty="0" smtClean="0">
                <a:effectLst/>
              </a:rPr>
              <a:t>SI</a:t>
            </a:r>
            <a:endParaRPr lang="en-US" sz="3600" b="1" dirty="0">
              <a:effectLst/>
            </a:endParaRPr>
          </a:p>
          <a:p>
            <a:r>
              <a:rPr lang="en-US" sz="3600" b="1" dirty="0">
                <a:effectLst/>
              </a:rPr>
              <a:t>• 	The metric system was invented </a:t>
            </a:r>
            <a:r>
              <a:rPr lang="en-US" sz="3600" b="1" dirty="0" smtClean="0">
                <a:effectLst/>
              </a:rPr>
              <a:t>in </a:t>
            </a:r>
            <a:r>
              <a:rPr lang="en-US" sz="3600" b="1" u="sng" dirty="0" smtClean="0">
                <a:effectLst/>
              </a:rPr>
              <a:t>1791</a:t>
            </a:r>
            <a:endParaRPr lang="en-US" sz="3600" b="1" u="sng" dirty="0">
              <a:effectLst/>
            </a:endParaRPr>
          </a:p>
          <a:p>
            <a:r>
              <a:rPr lang="en-US" sz="3600" b="1" dirty="0">
                <a:effectLst/>
              </a:rPr>
              <a:t>• 	The metric system is based on multiples of </a:t>
            </a:r>
            <a:r>
              <a:rPr lang="en-US" sz="3600" b="1" u="sng" dirty="0" smtClean="0">
                <a:effectLst/>
              </a:rPr>
              <a:t>10</a:t>
            </a:r>
            <a:endParaRPr lang="en-US" sz="3600" b="1" dirty="0">
              <a:effectLst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043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7000">
        <p:cover/>
      </p:transition>
    </mc:Choice>
    <mc:Fallback xmlns="">
      <p:transition spd="slow" advTm="7000">
        <p:cov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/>
              <a:t>King Henry Died _____	Drinking Chocolate Milk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______	______	_______		_______		_______		_______		_______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28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measure?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length-measures the distance or dimensions of an object</a:t>
            </a:r>
          </a:p>
          <a:p>
            <a:r>
              <a:rPr lang="en-US" dirty="0" smtClean="0"/>
              <a:t>Mass- how much matter is in an object</a:t>
            </a:r>
          </a:p>
          <a:p>
            <a:r>
              <a:rPr lang="en-US" dirty="0" smtClean="0"/>
              <a:t>Volume- how much space matter occupies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421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tools do we use to measure objects length, mass, and volume?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Length- metric ruler</a:t>
            </a:r>
          </a:p>
          <a:p>
            <a:r>
              <a:rPr lang="en-US" dirty="0" smtClean="0"/>
              <a:t>Mass- triple beam balance</a:t>
            </a:r>
          </a:p>
          <a:p>
            <a:r>
              <a:rPr lang="en-US" dirty="0" smtClean="0"/>
              <a:t>Volume- graduated cylinder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191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units do we measure length, mass, and volume?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Length-meters</a:t>
            </a:r>
          </a:p>
          <a:p>
            <a:r>
              <a:rPr lang="en-US" dirty="0" smtClean="0"/>
              <a:t>Mass-grams</a:t>
            </a:r>
          </a:p>
          <a:p>
            <a:r>
              <a:rPr lang="en-US" dirty="0" smtClean="0"/>
              <a:t>Volume- liters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4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problems- draw on your whiteboard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tabLst>
                <a:tab pos="2489200" algn="l"/>
                <a:tab pos="3848100" algn="l"/>
                <a:tab pos="48387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1000</a:t>
            </a:r>
            <a:r>
              <a:rPr lang="en-US" spc="6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mg</a:t>
            </a:r>
            <a:r>
              <a:rPr lang="en-US" spc="4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</a:t>
            </a:r>
            <a:r>
              <a:rPr lang="en-US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u="sng" spc="5" dirty="0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_________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g</a:t>
            </a:r>
            <a:r>
              <a:rPr lang="en-US" spc="-32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  b.1</a:t>
            </a:r>
            <a:r>
              <a:rPr lang="en-US" spc="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L</a:t>
            </a:r>
            <a:r>
              <a:rPr lang="en-US" spc="10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=</a:t>
            </a:r>
            <a:r>
              <a:rPr lang="en-US" spc="5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u="sng" spc="5" dirty="0">
                <a:effectLst/>
                <a:uFill>
                  <a:solidFill>
                    <a:srgbClr val="000000"/>
                  </a:solidFill>
                </a:uFill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________</a:t>
            </a: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mL	c. 160 cm ________mm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489200" algn="l"/>
                <a:tab pos="3848100" algn="l"/>
                <a:tab pos="48387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	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2489200" algn="l"/>
                <a:tab pos="3848100" algn="l"/>
                <a:tab pos="4838700" algn="l"/>
              </a:tabLst>
            </a:pPr>
            <a:r>
              <a:rPr lang="en-US" dirty="0"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d. 14km_________m 	e. 109g=_________kg	f. 250m=______km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406</TotalTime>
  <Words>169</Words>
  <Application>Microsoft Office PowerPoint</Application>
  <PresentationFormat>Widescreen</PresentationFormat>
  <Paragraphs>32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Times New Roman</vt:lpstr>
      <vt:lpstr>Mesh</vt:lpstr>
      <vt:lpstr>Metric System</vt:lpstr>
      <vt:lpstr>Science Daily 8/29/16</vt:lpstr>
      <vt:lpstr>Americans Discover the metric system</vt:lpstr>
      <vt:lpstr>PowerPoint Presentation</vt:lpstr>
      <vt:lpstr>King Henry Died _____ Drinking Chocolate Milk</vt:lpstr>
      <vt:lpstr>What do we measure?</vt:lpstr>
      <vt:lpstr>What tools do we use to measure objects length, mass, and volume?</vt:lpstr>
      <vt:lpstr>What units do we measure length, mass, and volume?</vt:lpstr>
      <vt:lpstr>Practice problems- draw on your whiteboard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Metric System</dc:title>
  <dc:creator>Brooke Jackson</dc:creator>
  <cp:lastModifiedBy>Brooke Jackson</cp:lastModifiedBy>
  <cp:revision>7</cp:revision>
  <dcterms:created xsi:type="dcterms:W3CDTF">2016-08-27T22:30:05Z</dcterms:created>
  <dcterms:modified xsi:type="dcterms:W3CDTF">2016-08-29T20:29:46Z</dcterms:modified>
</cp:coreProperties>
</file>